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59" r:id="rId1"/>
  </p:sldMasterIdLst>
  <p:notesMasterIdLst>
    <p:notesMasterId r:id="rId9"/>
  </p:notesMasterIdLst>
  <p:sldIdLst>
    <p:sldId id="258" r:id="rId2"/>
    <p:sldId id="259" r:id="rId3"/>
    <p:sldId id="260" r:id="rId4"/>
    <p:sldId id="261" r:id="rId5"/>
    <p:sldId id="262" r:id="rId6"/>
    <p:sldId id="264" r:id="rId7"/>
    <p:sldId id="263" r:id="rId8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10"/>
      <p:bold r:id="rId11"/>
    </p:embeddedFon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Source Code Pro" panose="020B0509030403020204" pitchFamily="49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BE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1446" y="9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2B002C-0057-F9FA-B132-A5CAFA1A8454}"/>
              </a:ext>
            </a:extLst>
          </p:cNvPr>
          <p:cNvSpPr/>
          <p:nvPr/>
        </p:nvSpPr>
        <p:spPr>
          <a:xfrm>
            <a:off x="233978" y="1357927"/>
            <a:ext cx="8676043" cy="1611183"/>
          </a:xfrm>
          <a:prstGeom prst="rect">
            <a:avLst/>
          </a:prstGeom>
          <a:solidFill>
            <a:schemeClr val="accent6">
              <a:alpha val="86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3247CC-037F-8B30-695C-648C83834326}"/>
              </a:ext>
            </a:extLst>
          </p:cNvPr>
          <p:cNvSpPr/>
          <p:nvPr/>
        </p:nvSpPr>
        <p:spPr>
          <a:xfrm>
            <a:off x="6921214" y="3153782"/>
            <a:ext cx="1988808" cy="19036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My mistakes help me learn and grow</a:t>
            </a:r>
            <a:r>
              <a:rPr lang="en-GB" sz="1400" dirty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788737-1825-D4F6-99E2-C403DDED0BE6}"/>
              </a:ext>
            </a:extLst>
          </p:cNvPr>
          <p:cNvSpPr/>
          <p:nvPr/>
        </p:nvSpPr>
        <p:spPr>
          <a:xfrm>
            <a:off x="4636570" y="3153781"/>
            <a:ext cx="2129990" cy="19036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Would you rather be busy or bored?</a:t>
            </a:r>
          </a:p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C07D-EBF5-7B00-B3FD-2CD26FEB903C}"/>
              </a:ext>
            </a:extLst>
          </p:cNvPr>
          <p:cNvSpPr/>
          <p:nvPr/>
        </p:nvSpPr>
        <p:spPr>
          <a:xfrm>
            <a:off x="2435274" y="3153783"/>
            <a:ext cx="2046643" cy="19036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Where are the lakes always empty, the mountains always flat and the rivers always still?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4C534E-5322-16CB-D133-C2C7B0BFF2E3}"/>
              </a:ext>
            </a:extLst>
          </p:cNvPr>
          <p:cNvSpPr/>
          <p:nvPr/>
        </p:nvSpPr>
        <p:spPr>
          <a:xfrm>
            <a:off x="233978" y="3153784"/>
            <a:ext cx="2046643" cy="19036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E44D46-D2EA-3791-C176-9F86988CF61F}"/>
              </a:ext>
            </a:extLst>
          </p:cNvPr>
          <p:cNvSpPr txBox="1"/>
          <p:nvPr/>
        </p:nvSpPr>
        <p:spPr>
          <a:xfrm>
            <a:off x="233978" y="157590"/>
            <a:ext cx="69978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dirty="0">
                <a:latin typeface="Comic Sans MS" panose="030F0702030302020204" pitchFamily="66" charset="0"/>
              </a:rPr>
              <a:t>Maidin Mhaith</a:t>
            </a:r>
          </a:p>
          <a:p>
            <a:r>
              <a:rPr lang="en" sz="2000" dirty="0">
                <a:latin typeface="Comic Sans MS" panose="030F0702030302020204" pitchFamily="66" charset="0"/>
              </a:rPr>
              <a:t>Date: enter date here 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3C3407-26A6-8084-44FB-CDFECF5AE448}"/>
              </a:ext>
            </a:extLst>
          </p:cNvPr>
          <p:cNvSpPr txBox="1"/>
          <p:nvPr/>
        </p:nvSpPr>
        <p:spPr>
          <a:xfrm>
            <a:off x="814428" y="3238052"/>
            <a:ext cx="82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TO DO:</a:t>
            </a: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6BA560-6607-AA49-4D3B-132D6C885428}"/>
              </a:ext>
            </a:extLst>
          </p:cNvPr>
          <p:cNvSpPr txBox="1"/>
          <p:nvPr/>
        </p:nvSpPr>
        <p:spPr>
          <a:xfrm>
            <a:off x="2405707" y="3238052"/>
            <a:ext cx="2076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RIDDLE OF THE DAY:</a:t>
            </a:r>
          </a:p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E4726B-2033-357D-E5CE-1312941C3BF5}"/>
              </a:ext>
            </a:extLst>
          </p:cNvPr>
          <p:cNvSpPr txBox="1"/>
          <p:nvPr/>
        </p:nvSpPr>
        <p:spPr>
          <a:xfrm>
            <a:off x="4636569" y="3238052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RATHER:</a:t>
            </a:r>
          </a:p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FC6B7-57C9-7CB8-4BB5-5E974F634AE7}"/>
              </a:ext>
            </a:extLst>
          </p:cNvPr>
          <p:cNvSpPr txBox="1"/>
          <p:nvPr/>
        </p:nvSpPr>
        <p:spPr>
          <a:xfrm>
            <a:off x="6858277" y="3238052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POSITIVE THOUGHT:</a:t>
            </a:r>
          </a:p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89A790-9F96-B202-2D52-4A25069DA382}"/>
              </a:ext>
            </a:extLst>
          </p:cNvPr>
          <p:cNvSpPr txBox="1"/>
          <p:nvPr/>
        </p:nvSpPr>
        <p:spPr>
          <a:xfrm>
            <a:off x="3533894" y="1418666"/>
            <a:ext cx="2129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NEWS &amp; REMINDERS: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237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DE9A1A-DF61-A3A8-360C-AEFD986EDF64}"/>
              </a:ext>
            </a:extLst>
          </p:cNvPr>
          <p:cNvSpPr/>
          <p:nvPr/>
        </p:nvSpPr>
        <p:spPr>
          <a:xfrm>
            <a:off x="233978" y="1357927"/>
            <a:ext cx="8676043" cy="1611183"/>
          </a:xfrm>
          <a:prstGeom prst="rect">
            <a:avLst/>
          </a:prstGeom>
          <a:solidFill>
            <a:schemeClr val="bg1">
              <a:lumMod val="95000"/>
              <a:alpha val="86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F2EB62-B5BA-D93E-3FFE-2013CC68BF31}"/>
              </a:ext>
            </a:extLst>
          </p:cNvPr>
          <p:cNvSpPr/>
          <p:nvPr/>
        </p:nvSpPr>
        <p:spPr>
          <a:xfrm>
            <a:off x="6921214" y="3153782"/>
            <a:ext cx="1988808" cy="19036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I can work through my problems.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053258-1250-8CDA-FC8B-0B00B607F7D6}"/>
              </a:ext>
            </a:extLst>
          </p:cNvPr>
          <p:cNvSpPr/>
          <p:nvPr/>
        </p:nvSpPr>
        <p:spPr>
          <a:xfrm>
            <a:off x="4636570" y="3153781"/>
            <a:ext cx="2129990" cy="19036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Would you rather live at the top of a skyscraper or the top of a mountain?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94C3D6-4DCD-FDC1-F528-5B239A4F6BEF}"/>
              </a:ext>
            </a:extLst>
          </p:cNvPr>
          <p:cNvSpPr/>
          <p:nvPr/>
        </p:nvSpPr>
        <p:spPr>
          <a:xfrm>
            <a:off x="2435274" y="3153783"/>
            <a:ext cx="2046643" cy="19036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What can fill a room but doesn’t take up space?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E9935-C0BD-D7BF-D2D7-8A7C07599E0B}"/>
              </a:ext>
            </a:extLst>
          </p:cNvPr>
          <p:cNvSpPr/>
          <p:nvPr/>
        </p:nvSpPr>
        <p:spPr>
          <a:xfrm>
            <a:off x="233978" y="3153784"/>
            <a:ext cx="2046643" cy="19036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AD877-52C5-5871-ABAF-EFA7CCF85F5F}"/>
              </a:ext>
            </a:extLst>
          </p:cNvPr>
          <p:cNvSpPr txBox="1"/>
          <p:nvPr/>
        </p:nvSpPr>
        <p:spPr>
          <a:xfrm>
            <a:off x="1975107" y="112412"/>
            <a:ext cx="69978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" sz="4000" dirty="0">
                <a:latin typeface="Comic Sans MS" panose="030F0702030302020204" pitchFamily="66" charset="0"/>
              </a:rPr>
              <a:t>Maidin Mhaith</a:t>
            </a:r>
          </a:p>
          <a:p>
            <a:pPr algn="r"/>
            <a:r>
              <a:rPr lang="en" sz="2000" dirty="0">
                <a:latin typeface="Comic Sans MS" panose="030F0702030302020204" pitchFamily="66" charset="0"/>
              </a:rPr>
              <a:t>Date: enter date here 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8CC195-5235-281E-2F5E-3C6128D84902}"/>
              </a:ext>
            </a:extLst>
          </p:cNvPr>
          <p:cNvSpPr txBox="1"/>
          <p:nvPr/>
        </p:nvSpPr>
        <p:spPr>
          <a:xfrm>
            <a:off x="814428" y="3238052"/>
            <a:ext cx="82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TO DO: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A1231-9096-E9C2-0D7F-82B74B79C227}"/>
              </a:ext>
            </a:extLst>
          </p:cNvPr>
          <p:cNvSpPr txBox="1"/>
          <p:nvPr/>
        </p:nvSpPr>
        <p:spPr>
          <a:xfrm>
            <a:off x="2405707" y="3238052"/>
            <a:ext cx="2076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RIDDLE OF THE DAY: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A4329E-ABA8-3CDA-EBF8-B2B8F20F9A46}"/>
              </a:ext>
            </a:extLst>
          </p:cNvPr>
          <p:cNvSpPr txBox="1"/>
          <p:nvPr/>
        </p:nvSpPr>
        <p:spPr>
          <a:xfrm>
            <a:off x="4636569" y="3238052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RATHER: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DD413-AE47-BC25-11D7-713E9002821A}"/>
              </a:ext>
            </a:extLst>
          </p:cNvPr>
          <p:cNvSpPr txBox="1"/>
          <p:nvPr/>
        </p:nvSpPr>
        <p:spPr>
          <a:xfrm>
            <a:off x="6858277" y="3238052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POSITIVE THOUGHT: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657252-0CCC-7C86-5AF5-424B56A89ECD}"/>
              </a:ext>
            </a:extLst>
          </p:cNvPr>
          <p:cNvSpPr txBox="1"/>
          <p:nvPr/>
        </p:nvSpPr>
        <p:spPr>
          <a:xfrm>
            <a:off x="3533894" y="1418666"/>
            <a:ext cx="2129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NEWS &amp; REMINDERS: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749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2F6A91-FA04-D53F-E406-5564E7804EFE}"/>
              </a:ext>
            </a:extLst>
          </p:cNvPr>
          <p:cNvSpPr/>
          <p:nvPr/>
        </p:nvSpPr>
        <p:spPr>
          <a:xfrm>
            <a:off x="233978" y="1357927"/>
            <a:ext cx="8676043" cy="1611183"/>
          </a:xfrm>
          <a:prstGeom prst="rect">
            <a:avLst/>
          </a:prstGeom>
          <a:solidFill>
            <a:srgbClr val="00B0F0">
              <a:alpha val="84000"/>
            </a:srgb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6D6DB0-186D-C3B8-11CA-7D13262E7226}"/>
              </a:ext>
            </a:extLst>
          </p:cNvPr>
          <p:cNvSpPr/>
          <p:nvPr/>
        </p:nvSpPr>
        <p:spPr>
          <a:xfrm>
            <a:off x="6921214" y="3153782"/>
            <a:ext cx="1988808" cy="1903655"/>
          </a:xfrm>
          <a:prstGeom prst="rect">
            <a:avLst/>
          </a:prstGeom>
          <a:solidFill>
            <a:srgbClr val="92D050">
              <a:alpha val="94000"/>
            </a:srgb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I get better every single day.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3BA0E4-0128-02B3-BC58-2AEE75B5D41C}"/>
              </a:ext>
            </a:extLst>
          </p:cNvPr>
          <p:cNvSpPr/>
          <p:nvPr/>
        </p:nvSpPr>
        <p:spPr>
          <a:xfrm>
            <a:off x="4636570" y="3153781"/>
            <a:ext cx="2129990" cy="1903655"/>
          </a:xfrm>
          <a:prstGeom prst="rect">
            <a:avLst/>
          </a:prstGeom>
          <a:solidFill>
            <a:srgbClr val="92D050">
              <a:alpha val="94000"/>
            </a:srgb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Would you rather look into the past or into the future?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E8396A-0FBC-726E-EE16-2740FC13BB37}"/>
              </a:ext>
            </a:extLst>
          </p:cNvPr>
          <p:cNvSpPr/>
          <p:nvPr/>
        </p:nvSpPr>
        <p:spPr>
          <a:xfrm>
            <a:off x="2435274" y="3153783"/>
            <a:ext cx="2046643" cy="1903655"/>
          </a:xfrm>
          <a:prstGeom prst="rect">
            <a:avLst/>
          </a:prstGeom>
          <a:solidFill>
            <a:srgbClr val="92D050">
              <a:alpha val="94000"/>
            </a:srgb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It belongs to you, but your friends use it more. What is it?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3B32CC-181D-0B05-7809-ABEC663BB876}"/>
              </a:ext>
            </a:extLst>
          </p:cNvPr>
          <p:cNvSpPr/>
          <p:nvPr/>
        </p:nvSpPr>
        <p:spPr>
          <a:xfrm>
            <a:off x="233978" y="3153784"/>
            <a:ext cx="2046643" cy="1903655"/>
          </a:xfrm>
          <a:prstGeom prst="rect">
            <a:avLst/>
          </a:prstGeom>
          <a:solidFill>
            <a:srgbClr val="92D050">
              <a:alpha val="94000"/>
            </a:srgb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25A73-312A-C977-566F-2B5D0264BBA7}"/>
              </a:ext>
            </a:extLst>
          </p:cNvPr>
          <p:cNvSpPr txBox="1"/>
          <p:nvPr/>
        </p:nvSpPr>
        <p:spPr>
          <a:xfrm>
            <a:off x="233978" y="157590"/>
            <a:ext cx="69978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000" dirty="0">
                <a:latin typeface="Comic Sans MS" panose="030F0702030302020204" pitchFamily="66" charset="0"/>
              </a:rPr>
              <a:t>Maidin Mhaith</a:t>
            </a:r>
          </a:p>
          <a:p>
            <a:r>
              <a:rPr lang="en" sz="2000" dirty="0">
                <a:latin typeface="Comic Sans MS" panose="030F0702030302020204" pitchFamily="66" charset="0"/>
              </a:rPr>
              <a:t>Date: enter date here 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A1594-87B6-4957-FFC5-5030B3B7BEFA}"/>
              </a:ext>
            </a:extLst>
          </p:cNvPr>
          <p:cNvSpPr txBox="1"/>
          <p:nvPr/>
        </p:nvSpPr>
        <p:spPr>
          <a:xfrm>
            <a:off x="814428" y="3238052"/>
            <a:ext cx="82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TO DO: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9B259-743B-CFC5-2B11-B47708F92C28}"/>
              </a:ext>
            </a:extLst>
          </p:cNvPr>
          <p:cNvSpPr txBox="1"/>
          <p:nvPr/>
        </p:nvSpPr>
        <p:spPr>
          <a:xfrm>
            <a:off x="2405707" y="3238052"/>
            <a:ext cx="2076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RIDDLE OF THE DAY: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90E562-A507-8313-84DE-6E78B1D5885A}"/>
              </a:ext>
            </a:extLst>
          </p:cNvPr>
          <p:cNvSpPr txBox="1"/>
          <p:nvPr/>
        </p:nvSpPr>
        <p:spPr>
          <a:xfrm>
            <a:off x="4636569" y="3238052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RATHER: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AA060-BAAF-4DF1-5E01-B5E209BD9273}"/>
              </a:ext>
            </a:extLst>
          </p:cNvPr>
          <p:cNvSpPr txBox="1"/>
          <p:nvPr/>
        </p:nvSpPr>
        <p:spPr>
          <a:xfrm>
            <a:off x="6858277" y="3238052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POSITIVE THOUGHT: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7BB94E-EC51-6856-36DB-E18E186279B0}"/>
              </a:ext>
            </a:extLst>
          </p:cNvPr>
          <p:cNvSpPr txBox="1"/>
          <p:nvPr/>
        </p:nvSpPr>
        <p:spPr>
          <a:xfrm>
            <a:off x="3533894" y="1418666"/>
            <a:ext cx="2129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NEWS &amp; REMINDERS: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79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CFCE9-2DCD-8B14-0732-B7613DD96F74}"/>
              </a:ext>
            </a:extLst>
          </p:cNvPr>
          <p:cNvSpPr/>
          <p:nvPr/>
        </p:nvSpPr>
        <p:spPr>
          <a:xfrm>
            <a:off x="233978" y="1357927"/>
            <a:ext cx="8676043" cy="1611183"/>
          </a:xfrm>
          <a:prstGeom prst="rect">
            <a:avLst/>
          </a:prstGeom>
          <a:solidFill>
            <a:srgbClr val="CCECFF">
              <a:alpha val="49804"/>
            </a:srgb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85E224-245A-D7F4-6504-FFEA950FCE76}"/>
              </a:ext>
            </a:extLst>
          </p:cNvPr>
          <p:cNvSpPr/>
          <p:nvPr/>
        </p:nvSpPr>
        <p:spPr>
          <a:xfrm>
            <a:off x="6921214" y="3153782"/>
            <a:ext cx="1988808" cy="1903655"/>
          </a:xfrm>
          <a:prstGeom prst="rect">
            <a:avLst/>
          </a:prstGeom>
          <a:solidFill>
            <a:srgbClr val="FBEBB7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Today is going to be a great day.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F1A1FC-7D1E-722D-04FC-A127CFC39AEF}"/>
              </a:ext>
            </a:extLst>
          </p:cNvPr>
          <p:cNvSpPr/>
          <p:nvPr/>
        </p:nvSpPr>
        <p:spPr>
          <a:xfrm>
            <a:off x="4636570" y="3153781"/>
            <a:ext cx="2129990" cy="1903655"/>
          </a:xfrm>
          <a:prstGeom prst="rect">
            <a:avLst/>
          </a:prstGeom>
          <a:solidFill>
            <a:srgbClr val="FBEBB7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4A4A4A"/>
                </a:solidFill>
                <a:latin typeface="Comic Sans MS" panose="030F0702030302020204" pitchFamily="66" charset="0"/>
              </a:rPr>
              <a:t>Would you rather be locked in school or in a library?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6FADB-D9F7-F0FB-F482-8901303FB064}"/>
              </a:ext>
            </a:extLst>
          </p:cNvPr>
          <p:cNvSpPr/>
          <p:nvPr/>
        </p:nvSpPr>
        <p:spPr>
          <a:xfrm>
            <a:off x="2435274" y="3153783"/>
            <a:ext cx="2046643" cy="1903655"/>
          </a:xfrm>
          <a:prstGeom prst="rect">
            <a:avLst/>
          </a:prstGeom>
          <a:solidFill>
            <a:srgbClr val="FBEBB7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What has many keys but can’t open a single lock?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4F858-4515-E605-1157-72B8FE57CC3E}"/>
              </a:ext>
            </a:extLst>
          </p:cNvPr>
          <p:cNvSpPr/>
          <p:nvPr/>
        </p:nvSpPr>
        <p:spPr>
          <a:xfrm>
            <a:off x="233978" y="3153784"/>
            <a:ext cx="2046643" cy="1903655"/>
          </a:xfrm>
          <a:prstGeom prst="rect">
            <a:avLst/>
          </a:prstGeom>
          <a:solidFill>
            <a:srgbClr val="FBEBB7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E0929C-EE39-CD05-14E5-F6CB2076A01A}"/>
              </a:ext>
            </a:extLst>
          </p:cNvPr>
          <p:cNvSpPr txBox="1"/>
          <p:nvPr/>
        </p:nvSpPr>
        <p:spPr>
          <a:xfrm>
            <a:off x="1073073" y="86061"/>
            <a:ext cx="69978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dirty="0">
                <a:latin typeface="Comic Sans MS" panose="030F0702030302020204" pitchFamily="66" charset="0"/>
              </a:rPr>
              <a:t>Maidin Mhaith</a:t>
            </a:r>
          </a:p>
          <a:p>
            <a:pPr algn="ctr"/>
            <a:r>
              <a:rPr lang="en" sz="2000" dirty="0">
                <a:latin typeface="Comic Sans MS" panose="030F0702030302020204" pitchFamily="66" charset="0"/>
              </a:rPr>
              <a:t>Date: enter date here 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7EEDB-3E69-FEB1-A9D6-A379696D2E68}"/>
              </a:ext>
            </a:extLst>
          </p:cNvPr>
          <p:cNvSpPr txBox="1"/>
          <p:nvPr/>
        </p:nvSpPr>
        <p:spPr>
          <a:xfrm>
            <a:off x="814428" y="3238052"/>
            <a:ext cx="82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TO DO: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D2EBF-FDA1-78F0-51F3-E24FC01EC2A5}"/>
              </a:ext>
            </a:extLst>
          </p:cNvPr>
          <p:cNvSpPr txBox="1"/>
          <p:nvPr/>
        </p:nvSpPr>
        <p:spPr>
          <a:xfrm>
            <a:off x="2405707" y="3238052"/>
            <a:ext cx="2076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RIDDLE OF THE DAY: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918FD-2F65-8271-82A5-D5903133987F}"/>
              </a:ext>
            </a:extLst>
          </p:cNvPr>
          <p:cNvSpPr txBox="1"/>
          <p:nvPr/>
        </p:nvSpPr>
        <p:spPr>
          <a:xfrm>
            <a:off x="4636569" y="3238052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RATHER: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9A2F6A-EFF3-4510-B424-22022EC3530C}"/>
              </a:ext>
            </a:extLst>
          </p:cNvPr>
          <p:cNvSpPr txBox="1"/>
          <p:nvPr/>
        </p:nvSpPr>
        <p:spPr>
          <a:xfrm>
            <a:off x="6858277" y="3238052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POSITIVE THOUGHT: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9969B9-D85D-5890-F496-93311FC26A05}"/>
              </a:ext>
            </a:extLst>
          </p:cNvPr>
          <p:cNvSpPr txBox="1"/>
          <p:nvPr/>
        </p:nvSpPr>
        <p:spPr>
          <a:xfrm>
            <a:off x="3533894" y="1418666"/>
            <a:ext cx="2129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rgbClr val="002060"/>
                </a:solidFill>
                <a:latin typeface="Comic Sans MS" panose="030F0702030302020204" pitchFamily="66" charset="0"/>
              </a:rPr>
              <a:t>NEWS &amp; REMINDERS: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311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22B332-ECCA-9A9F-091A-D587DECB7403}"/>
              </a:ext>
            </a:extLst>
          </p:cNvPr>
          <p:cNvSpPr txBox="1"/>
          <p:nvPr/>
        </p:nvSpPr>
        <p:spPr>
          <a:xfrm>
            <a:off x="346933" y="311408"/>
            <a:ext cx="845013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GB" sz="1200" b="1" dirty="0">
                <a:latin typeface="Comic Sans MS" panose="030F0702030302020204" pitchFamily="66" charset="0"/>
              </a:rPr>
              <a:t>Riddle: </a:t>
            </a:r>
            <a:r>
              <a:rPr lang="en-GB" sz="1200" dirty="0">
                <a:latin typeface="Comic Sans MS" panose="030F0702030302020204" pitchFamily="66" charset="0"/>
              </a:rPr>
              <a:t>It belongs to you, but your friends use it more. What is it?</a:t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b="1" dirty="0">
                <a:latin typeface="Comic Sans MS" panose="030F0702030302020204" pitchFamily="66" charset="0"/>
              </a:rPr>
              <a:t>Answer:</a:t>
            </a:r>
            <a:r>
              <a:rPr lang="en-GB" sz="1200" dirty="0">
                <a:latin typeface="Comic Sans MS" panose="030F0702030302020204" pitchFamily="66" charset="0"/>
              </a:rPr>
              <a:t> Your name</a:t>
            </a:r>
          </a:p>
          <a:p>
            <a:pPr>
              <a:buFont typeface="+mj-lt"/>
              <a:buAutoNum type="arabicPeriod"/>
            </a:pPr>
            <a:r>
              <a:rPr lang="en-GB" sz="1200" b="1" dirty="0">
                <a:latin typeface="Comic Sans MS" panose="030F0702030302020204" pitchFamily="66" charset="0"/>
              </a:rPr>
              <a:t>Riddle: </a:t>
            </a:r>
            <a:r>
              <a:rPr lang="en-GB" sz="1200" dirty="0">
                <a:latin typeface="Comic Sans MS" panose="030F0702030302020204" pitchFamily="66" charset="0"/>
              </a:rPr>
              <a:t>I am so simple that I can only point, yet I guide people all over the world.</a:t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b="1" dirty="0">
                <a:latin typeface="Comic Sans MS" panose="030F0702030302020204" pitchFamily="66" charset="0"/>
              </a:rPr>
              <a:t>Answer: </a:t>
            </a:r>
            <a:r>
              <a:rPr lang="en-GB" sz="1200" dirty="0">
                <a:latin typeface="Comic Sans MS" panose="030F0702030302020204" pitchFamily="66" charset="0"/>
              </a:rPr>
              <a:t>Compass</a:t>
            </a:r>
          </a:p>
          <a:p>
            <a:pPr>
              <a:buFont typeface="+mj-lt"/>
              <a:buAutoNum type="arabicPeriod"/>
            </a:pPr>
            <a:r>
              <a:rPr lang="en-GB" sz="1200" b="1" dirty="0">
                <a:latin typeface="Comic Sans MS" panose="030F0702030302020204" pitchFamily="66" charset="0"/>
              </a:rPr>
              <a:t>Riddle: </a:t>
            </a:r>
            <a:r>
              <a:rPr lang="en-GB" sz="1200" dirty="0">
                <a:latin typeface="Comic Sans MS" panose="030F0702030302020204" pitchFamily="66" charset="0"/>
              </a:rPr>
              <a:t>What can you catch but not throw?</a:t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b="1" dirty="0">
                <a:latin typeface="Comic Sans MS" panose="030F0702030302020204" pitchFamily="66" charset="0"/>
              </a:rPr>
              <a:t>Answer: </a:t>
            </a:r>
            <a:r>
              <a:rPr lang="en-GB" sz="1200" dirty="0">
                <a:latin typeface="Comic Sans MS" panose="030F0702030302020204" pitchFamily="66" charset="0"/>
              </a:rPr>
              <a:t>A cold</a:t>
            </a:r>
          </a:p>
          <a:p>
            <a:pPr>
              <a:buFont typeface="+mj-lt"/>
              <a:buAutoNum type="arabicPeriod"/>
            </a:pPr>
            <a:r>
              <a:rPr lang="en-GB" sz="1200" b="1" dirty="0">
                <a:latin typeface="Comic Sans MS" panose="030F0702030302020204" pitchFamily="66" charset="0"/>
              </a:rPr>
              <a:t>Riddle: </a:t>
            </a:r>
            <a:r>
              <a:rPr lang="en-GB" sz="1200" dirty="0">
                <a:latin typeface="Comic Sans MS" panose="030F0702030302020204" pitchFamily="66" charset="0"/>
              </a:rPr>
              <a:t>What begins with T ends with T and has T in it?</a:t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b="1" dirty="0">
                <a:latin typeface="Comic Sans MS" panose="030F0702030302020204" pitchFamily="66" charset="0"/>
              </a:rPr>
              <a:t>Answer: </a:t>
            </a:r>
            <a:r>
              <a:rPr lang="en-GB" sz="1200" dirty="0">
                <a:latin typeface="Comic Sans MS" panose="030F0702030302020204" pitchFamily="66" charset="0"/>
              </a:rPr>
              <a:t>A teapot</a:t>
            </a:r>
          </a:p>
          <a:p>
            <a:pPr>
              <a:buFont typeface="+mj-lt"/>
              <a:buAutoNum type="arabicPeriod"/>
            </a:pPr>
            <a:r>
              <a:rPr lang="en-GB" sz="1200" b="1" dirty="0">
                <a:latin typeface="Comic Sans MS" panose="030F0702030302020204" pitchFamily="66" charset="0"/>
              </a:rPr>
              <a:t>Riddle: </a:t>
            </a:r>
            <a:r>
              <a:rPr lang="en-GB" sz="1200" dirty="0">
                <a:latin typeface="Comic Sans MS" panose="030F0702030302020204" pitchFamily="66" charset="0"/>
              </a:rPr>
              <a:t>What has thirteen hearts, but no other organs?</a:t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b="1" dirty="0">
                <a:latin typeface="Comic Sans MS" panose="030F0702030302020204" pitchFamily="66" charset="0"/>
              </a:rPr>
              <a:t>Answer: </a:t>
            </a:r>
            <a:r>
              <a:rPr lang="en-GB" sz="1200" dirty="0">
                <a:latin typeface="Comic Sans MS" panose="030F0702030302020204" pitchFamily="66" charset="0"/>
              </a:rPr>
              <a:t>A deck of cards</a:t>
            </a:r>
          </a:p>
          <a:p>
            <a:pPr>
              <a:buFont typeface="+mj-lt"/>
              <a:buAutoNum type="arabicPeriod"/>
            </a:pPr>
            <a:r>
              <a:rPr lang="en-GB" sz="1200" b="1" dirty="0">
                <a:latin typeface="Comic Sans MS" panose="030F0702030302020204" pitchFamily="66" charset="0"/>
              </a:rPr>
              <a:t>Riddle: </a:t>
            </a:r>
            <a:r>
              <a:rPr lang="en-GB" sz="1200" dirty="0">
                <a:latin typeface="Comic Sans MS" panose="030F0702030302020204" pitchFamily="66" charset="0"/>
              </a:rPr>
              <a:t>What is easier to get into than out of?</a:t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b="1" dirty="0">
                <a:latin typeface="Comic Sans MS" panose="030F0702030302020204" pitchFamily="66" charset="0"/>
              </a:rPr>
              <a:t>Answer: </a:t>
            </a:r>
            <a:r>
              <a:rPr lang="en-GB" sz="1200" dirty="0">
                <a:latin typeface="Comic Sans MS" panose="030F0702030302020204" pitchFamily="66" charset="0"/>
              </a:rPr>
              <a:t>Trouble</a:t>
            </a:r>
          </a:p>
          <a:p>
            <a:pPr>
              <a:buFont typeface="+mj-lt"/>
              <a:buAutoNum type="arabicPeriod"/>
            </a:pPr>
            <a:r>
              <a:rPr lang="en-GB" sz="1200" b="1" dirty="0">
                <a:latin typeface="Comic Sans MS" panose="030F0702030302020204" pitchFamily="66" charset="0"/>
              </a:rPr>
              <a:t>Riddle: </a:t>
            </a:r>
            <a:r>
              <a:rPr lang="en-GB" sz="1200" dirty="0">
                <a:latin typeface="Comic Sans MS" panose="030F0702030302020204" pitchFamily="66" charset="0"/>
              </a:rPr>
              <a:t>Remove my skin and I won’t cry, but you might!</a:t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b="1" dirty="0">
                <a:latin typeface="Comic Sans MS" panose="030F0702030302020204" pitchFamily="66" charset="0"/>
              </a:rPr>
              <a:t>Answer: </a:t>
            </a:r>
            <a:r>
              <a:rPr lang="en-GB" sz="1200" dirty="0">
                <a:latin typeface="Comic Sans MS" panose="030F0702030302020204" pitchFamily="66" charset="0"/>
              </a:rPr>
              <a:t>An onion</a:t>
            </a:r>
          </a:p>
          <a:p>
            <a:pPr>
              <a:buFont typeface="+mj-lt"/>
              <a:buAutoNum type="arabicPeriod"/>
            </a:pPr>
            <a:r>
              <a:rPr lang="en-GB" sz="1200" b="1" dirty="0">
                <a:latin typeface="Comic Sans MS" panose="030F0702030302020204" pitchFamily="66" charset="0"/>
              </a:rPr>
              <a:t>Riddle: </a:t>
            </a:r>
            <a:r>
              <a:rPr lang="en-GB" sz="1200" dirty="0">
                <a:latin typeface="Comic Sans MS" panose="030F0702030302020204" pitchFamily="66" charset="0"/>
              </a:rPr>
              <a:t>What can fill a room but doesn’t take up space?</a:t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b="1" dirty="0">
                <a:latin typeface="Comic Sans MS" panose="030F0702030302020204" pitchFamily="66" charset="0"/>
              </a:rPr>
              <a:t>Answer:</a:t>
            </a:r>
            <a:r>
              <a:rPr lang="en-GB" sz="1200" dirty="0">
                <a:latin typeface="Comic Sans MS" panose="030F0702030302020204" pitchFamily="66" charset="0"/>
              </a:rPr>
              <a:t> Light </a:t>
            </a:r>
          </a:p>
          <a:p>
            <a:pPr>
              <a:buFont typeface="+mj-lt"/>
              <a:buAutoNum type="arabicPeriod"/>
            </a:pPr>
            <a:r>
              <a:rPr lang="en-GB" sz="1200" b="1" dirty="0">
                <a:latin typeface="Comic Sans MS" panose="030F0702030302020204" pitchFamily="66" charset="0"/>
              </a:rPr>
              <a:t>Riddle: </a:t>
            </a:r>
            <a:r>
              <a:rPr lang="en-GB" sz="1200" dirty="0">
                <a:latin typeface="Comic Sans MS" panose="030F0702030302020204" pitchFamily="66" charset="0"/>
              </a:rPr>
              <a:t>Where are the lakes always empty, the mountains always flat and the rivers always still?</a:t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b="1" dirty="0">
                <a:latin typeface="Comic Sans MS" panose="030F0702030302020204" pitchFamily="66" charset="0"/>
              </a:rPr>
              <a:t>Answer:</a:t>
            </a:r>
            <a:r>
              <a:rPr lang="en-GB" sz="1200" dirty="0">
                <a:latin typeface="Comic Sans MS" panose="030F0702030302020204" pitchFamily="66" charset="0"/>
              </a:rPr>
              <a:t> A map </a:t>
            </a:r>
          </a:p>
          <a:p>
            <a:pPr>
              <a:buFont typeface="+mj-lt"/>
              <a:buAutoNum type="arabicPeriod"/>
            </a:pPr>
            <a:r>
              <a:rPr lang="en-GB" sz="1200" b="1" dirty="0">
                <a:latin typeface="Comic Sans MS" panose="030F0702030302020204" pitchFamily="66" charset="0"/>
              </a:rPr>
              <a:t>Riddle: </a:t>
            </a:r>
            <a:r>
              <a:rPr lang="en-GB" sz="1200" dirty="0">
                <a:latin typeface="Comic Sans MS" panose="030F0702030302020204" pitchFamily="66" charset="0"/>
              </a:rPr>
              <a:t>A man looks at a painting and says, “Brothers and sisters I have none, but that man’s father is my father’s son.” Who is in the painting?</a:t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b="1" dirty="0">
                <a:latin typeface="Comic Sans MS" panose="030F0702030302020204" pitchFamily="66" charset="0"/>
              </a:rPr>
              <a:t>Answer:</a:t>
            </a:r>
            <a:r>
              <a:rPr lang="en-GB" sz="1200" dirty="0">
                <a:latin typeface="Comic Sans MS" panose="030F0702030302020204" pitchFamily="66" charset="0"/>
              </a:rPr>
              <a:t> His son</a:t>
            </a:r>
          </a:p>
          <a:p>
            <a:pPr>
              <a:buFont typeface="+mj-lt"/>
              <a:buAutoNum type="arabicPeriod"/>
            </a:pPr>
            <a:r>
              <a:rPr lang="en-GB" sz="1200" b="1" dirty="0">
                <a:latin typeface="Comic Sans MS" panose="030F0702030302020204" pitchFamily="66" charset="0"/>
              </a:rPr>
              <a:t>Riddle: </a:t>
            </a:r>
            <a:r>
              <a:rPr lang="en-GB" sz="1200" dirty="0">
                <a:latin typeface="Comic Sans MS" panose="030F0702030302020204" pitchFamily="66" charset="0"/>
              </a:rPr>
              <a:t>What has many keys but can’t open a single lock?</a:t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dirty="0">
                <a:latin typeface="Comic Sans MS" panose="030F0702030302020204" pitchFamily="66" charset="0"/>
              </a:rPr>
              <a:t>Answer: A piano</a:t>
            </a:r>
          </a:p>
          <a:p>
            <a:pPr>
              <a:buFont typeface="+mj-lt"/>
              <a:buAutoNum type="arabicPeriod"/>
            </a:pPr>
            <a:r>
              <a:rPr lang="en-GB" sz="1200" b="1" dirty="0">
                <a:latin typeface="Comic Sans MS" panose="030F0702030302020204" pitchFamily="66" charset="0"/>
              </a:rPr>
              <a:t>Riddle: </a:t>
            </a:r>
            <a:r>
              <a:rPr lang="en-GB" sz="1200" dirty="0">
                <a:latin typeface="Comic Sans MS" panose="030F0702030302020204" pitchFamily="66" charset="0"/>
              </a:rPr>
              <a:t>What is always in front of you but can’t be seen?</a:t>
            </a:r>
            <a:br>
              <a:rPr lang="en-GB" sz="1200" dirty="0">
                <a:latin typeface="Comic Sans MS" panose="030F0702030302020204" pitchFamily="66" charset="0"/>
              </a:rPr>
            </a:br>
            <a:r>
              <a:rPr lang="en-GB" sz="1200" b="1" dirty="0">
                <a:latin typeface="Comic Sans MS" panose="030F0702030302020204" pitchFamily="66" charset="0"/>
              </a:rPr>
              <a:t>Answer: </a:t>
            </a:r>
            <a:r>
              <a:rPr lang="en-GB" sz="1200" dirty="0">
                <a:latin typeface="Comic Sans MS" panose="030F0702030302020204" pitchFamily="66" charset="0"/>
              </a:rPr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3043321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E369CF-8ED4-071A-F7D7-33CB675A06C8}"/>
              </a:ext>
            </a:extLst>
          </p:cNvPr>
          <p:cNvSpPr txBox="1"/>
          <p:nvPr/>
        </p:nvSpPr>
        <p:spPr>
          <a:xfrm>
            <a:off x="634701" y="1570617"/>
            <a:ext cx="597791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Would you rather have more time or more money?</a:t>
            </a:r>
          </a:p>
          <a:p>
            <a:r>
              <a:rPr lang="en-GB" sz="12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Would you rather be able to talk with the animals or speak all foreign languages?</a:t>
            </a:r>
          </a:p>
          <a:p>
            <a:r>
              <a:rPr lang="en-GB" sz="12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Would you rather read an awesome book or watch a good movie?</a:t>
            </a:r>
          </a:p>
          <a:p>
            <a:r>
              <a:rPr lang="en-GB" sz="12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Would you rather explore space or the ocean?</a:t>
            </a:r>
          </a:p>
          <a:p>
            <a:r>
              <a:rPr lang="en-GB" sz="12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Would you rather have x-ray vision or magnified hearing?</a:t>
            </a:r>
          </a:p>
          <a:p>
            <a:r>
              <a:rPr lang="en-GB" sz="12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Would you rather be too hot or too cold?</a:t>
            </a:r>
            <a:br>
              <a:rPr lang="en-GB" sz="12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</a:br>
            <a:r>
              <a:rPr lang="en-GB" sz="12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Would you rather live at the top of a skyscraper or the top of a mountain?</a:t>
            </a:r>
          </a:p>
          <a:p>
            <a:r>
              <a:rPr lang="en-GB" sz="12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Would you rather look into the past or into the future?</a:t>
            </a:r>
          </a:p>
          <a:p>
            <a:r>
              <a:rPr lang="en-GB" sz="1200" dirty="0">
                <a:solidFill>
                  <a:srgbClr val="4A4A4A"/>
                </a:solidFill>
                <a:latin typeface="Comic Sans MS" panose="030F0702030302020204" pitchFamily="66" charset="0"/>
              </a:rPr>
              <a:t>Would you rather be locked in school or in a library?</a:t>
            </a:r>
          </a:p>
          <a:p>
            <a:r>
              <a:rPr lang="en-GB" sz="12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</a:t>
            </a:r>
            <a:r>
              <a:rPr lang="en-GB" sz="1200" dirty="0">
                <a:solidFill>
                  <a:srgbClr val="4A4A4A"/>
                </a:solidFill>
                <a:latin typeface="Comic Sans MS" panose="030F0702030302020204" pitchFamily="66" charset="0"/>
              </a:rPr>
              <a:t>d you rather have music or books if stuck on an island for a month?</a:t>
            </a:r>
          </a:p>
          <a:p>
            <a:r>
              <a:rPr lang="en-GB" sz="1200" b="0" i="0" dirty="0">
                <a:solidFill>
                  <a:srgbClr val="4A4A4A"/>
                </a:solidFill>
                <a:effectLst/>
                <a:latin typeface="Comic Sans MS" panose="030F0702030302020204" pitchFamily="66" charset="0"/>
              </a:rPr>
              <a:t>Would you rather be busy or bored?</a:t>
            </a:r>
          </a:p>
          <a:p>
            <a:endParaRPr lang="en-GB" sz="1200" b="0" i="0" dirty="0">
              <a:solidFill>
                <a:srgbClr val="4A4A4A"/>
              </a:solidFill>
              <a:effectLst/>
              <a:latin typeface="Comic Sans MS" panose="030F0702030302020204" pitchFamily="66" charset="0"/>
            </a:endParaRPr>
          </a:p>
          <a:p>
            <a:endParaRPr lang="en-GB" sz="1200" b="0" i="0" dirty="0">
              <a:solidFill>
                <a:srgbClr val="4A4A4A"/>
              </a:solidFill>
              <a:effectLst/>
              <a:latin typeface="Comic Sans MS" panose="030F07020303020202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4555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3852B9-B7A3-51B2-339D-7EA2AAB76BF8}"/>
              </a:ext>
            </a:extLst>
          </p:cNvPr>
          <p:cNvSpPr txBox="1"/>
          <p:nvPr/>
        </p:nvSpPr>
        <p:spPr>
          <a:xfrm>
            <a:off x="629322" y="1522706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GB" sz="1200" dirty="0">
                <a:latin typeface="Comic Sans MS" panose="030F0702030302020204" pitchFamily="66" charset="0"/>
              </a:rPr>
              <a:t>There is no one better to be than myself.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Comic Sans MS" panose="030F0702030302020204" pitchFamily="66" charset="0"/>
              </a:rPr>
              <a:t>I am enough.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Comic Sans MS" panose="030F0702030302020204" pitchFamily="66" charset="0"/>
              </a:rPr>
              <a:t>I get better every single day.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Comic Sans MS" panose="030F0702030302020204" pitchFamily="66" charset="0"/>
              </a:rPr>
              <a:t>I am an amazing person.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Comic Sans MS" panose="030F0702030302020204" pitchFamily="66" charset="0"/>
              </a:rPr>
              <a:t>I can work through my problems.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Comic Sans MS" panose="030F0702030302020204" pitchFamily="66" charset="0"/>
              </a:rPr>
              <a:t>Today I am a leader.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Comic Sans MS" panose="030F0702030302020204" pitchFamily="66" charset="0"/>
              </a:rPr>
              <a:t>I forgive myself for my mistakes.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Comic Sans MS" panose="030F0702030302020204" pitchFamily="66" charset="0"/>
              </a:rPr>
              <a:t>My challenges help me grow.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Comic Sans MS" panose="030F0702030302020204" pitchFamily="66" charset="0"/>
              </a:rPr>
              <a:t>I am perfect just the way I am.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Comic Sans MS" panose="030F0702030302020204" pitchFamily="66" charset="0"/>
              </a:rPr>
              <a:t>My mistakes help me learn and grow.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Comic Sans MS" panose="030F0702030302020204" pitchFamily="66" charset="0"/>
              </a:rPr>
              <a:t>Today is going to be a great day.</a:t>
            </a:r>
          </a:p>
          <a:p>
            <a:pPr>
              <a:buFont typeface="+mj-lt"/>
              <a:buAutoNum type="arabicPeriod"/>
            </a:pPr>
            <a:r>
              <a:rPr lang="en-GB" sz="1200" dirty="0">
                <a:latin typeface="Comic Sans MS" panose="030F0702030302020204" pitchFamily="66" charset="0"/>
              </a:rPr>
              <a:t>I have courage and confidence.</a:t>
            </a:r>
          </a:p>
        </p:txBody>
      </p:sp>
    </p:spTree>
    <p:extLst>
      <p:ext uri="{BB962C8B-B14F-4D97-AF65-F5344CB8AC3E}">
        <p14:creationId xmlns:p14="http://schemas.microsoft.com/office/powerpoint/2010/main" val="3070513358"/>
      </p:ext>
    </p:extLst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712</Words>
  <Application>Microsoft Office PowerPoint</Application>
  <PresentationFormat>On-screen Show (16:9)</PresentationFormat>
  <Paragraphs>75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Comic Sans MS</vt:lpstr>
      <vt:lpstr>Amatic SC</vt:lpstr>
      <vt:lpstr>Source Code Pro</vt:lpstr>
      <vt:lpstr>Arial</vt:lpstr>
      <vt:lpstr>Beach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Maidin Mhaith Rang A Haon! Date: 23rd October 2023 / 23-10-23</dc:title>
  <cp:lastModifiedBy>Mark Robinson</cp:lastModifiedBy>
  <cp:revision>2</cp:revision>
  <dcterms:modified xsi:type="dcterms:W3CDTF">2023-11-14T13:19:33Z</dcterms:modified>
</cp:coreProperties>
</file>