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9" r:id="rId6"/>
    <p:sldId id="265" r:id="rId7"/>
    <p:sldId id="270" r:id="rId8"/>
    <p:sldId id="272" r:id="rId9"/>
    <p:sldId id="273" r:id="rId10"/>
    <p:sldId id="274" r:id="rId11"/>
    <p:sldId id="275" r:id="rId12"/>
    <p:sldId id="276" r:id="rId13"/>
    <p:sldId id="278" r:id="rId14"/>
    <p:sldId id="277" r:id="rId15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1" d="100"/>
          <a:sy n="101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5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B5A37F-4AF9-45E4-8864-0CC5BD817D5B}" type="datetime1">
              <a:rPr lang="en-GB" smtClean="0"/>
              <a:t>14/06/2023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88B00A-848A-4ECD-9296-B4484C86DA35}" type="datetime1">
              <a:rPr lang="en-GB" noProof="0" smtClean="0"/>
              <a:t>14/06/2023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809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312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61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036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 dirty="0"/>
              <a:t>NOTE: To change images on this slide, select a picture and delete it. Then click the Insert Picture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22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991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978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389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931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40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A30FA5-719D-4311-A994-1E32E16A1C10}" type="datetime1">
              <a:rPr lang="en-GB" noProof="0" smtClean="0"/>
              <a:t>14/06/2023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3AD42A-AC6C-4A4C-8FFC-97DA4C99DC2B}" type="datetime1">
              <a:rPr lang="en-GB" noProof="0" smtClean="0"/>
              <a:t>14/06/2023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4CDFD9-B3EA-421A-B59B-79EE289E80ED}" type="datetime1">
              <a:rPr lang="en-GB" noProof="0" smtClean="0"/>
              <a:t>14/06/2023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CFA9F0-87F7-4B7A-9F87-545EDF73314F}" type="datetime1">
              <a:rPr lang="en-GB" noProof="0" smtClean="0"/>
              <a:t>14/06/2023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AD51FD-2265-4464-99A6-D0FE7F1BE714}" type="datetime1">
              <a:rPr lang="en-GB" noProof="0" smtClean="0"/>
              <a:t>14/06/2023</a:t>
            </a:fld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CDF3F4-D04E-4D2D-9ABC-243A97E4C559}" type="datetime1">
              <a:rPr lang="en-GB" noProof="0" smtClean="0"/>
              <a:t>14/06/2023</a:t>
            </a:fld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507679-C931-4C2B-A161-69909595520E}" type="datetime1">
              <a:rPr lang="en-GB" noProof="0" smtClean="0"/>
              <a:t>14/06/2023</a:t>
            </a:fld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AB2539-38DF-4CA5-87A7-E69B9F49F297}" type="datetime1">
              <a:rPr lang="en-GB" noProof="0" smtClean="0"/>
              <a:t>14/06/2023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6B51CB-EB71-4D50-9CE4-F98A4C970365}" type="datetime1">
              <a:rPr lang="en-GB" noProof="0" smtClean="0"/>
              <a:t>14/06/2023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7A14578-F1F8-4DAB-8600-44E382B551B5}" type="datetime1">
              <a:rPr lang="en-GB" noProof="0" smtClean="0"/>
              <a:t>14/06/2023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+mn-lt"/>
              </a:rPr>
              <a:t>The Adventure Playground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+mn-lt"/>
              </a:rPr>
              <a:t>An Interactive Story</a:t>
            </a:r>
          </a:p>
        </p:txBody>
      </p:sp>
      <p:sp>
        <p:nvSpPr>
          <p:cNvPr id="4" name="Rectangle: Rounded Corners 3">
            <a:hlinkClick r:id="rId3" action="ppaction://hlinksldjump"/>
            <a:extLst>
              <a:ext uri="{FF2B5EF4-FFF2-40B4-BE49-F238E27FC236}">
                <a16:creationId xmlns:a16="http://schemas.microsoft.com/office/drawing/2014/main" id="{D8ED522E-6D0B-DA1A-9458-DC7DA94359E6}"/>
              </a:ext>
            </a:extLst>
          </p:cNvPr>
          <p:cNvSpPr/>
          <p:nvPr/>
        </p:nvSpPr>
        <p:spPr>
          <a:xfrm>
            <a:off x="6240016" y="5445224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BEGIN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b="1" dirty="0">
                <a:latin typeface="+mn-lt"/>
              </a:rPr>
              <a:t>Stay a while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FBBB3-D612-A8AA-DC04-C7BF7F88EFA4}"/>
              </a:ext>
            </a:extLst>
          </p:cNvPr>
          <p:cNvSpPr txBox="1">
            <a:spLocks/>
          </p:cNvSpPr>
          <p:nvPr/>
        </p:nvSpPr>
        <p:spPr>
          <a:xfrm>
            <a:off x="1991544" y="1628800"/>
            <a:ext cx="5976664" cy="277861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You relax in the sun listening to the gentle music. </a:t>
            </a:r>
          </a:p>
          <a:p>
            <a:pPr marL="0" indent="0">
              <a:buNone/>
            </a:pPr>
            <a:r>
              <a:rPr lang="en-GB" sz="2400" dirty="0"/>
              <a:t>You slowly drift off to sleep.</a:t>
            </a:r>
          </a:p>
          <a:p>
            <a:pPr marL="0" indent="0">
              <a:buNone/>
            </a:pPr>
            <a:r>
              <a:rPr lang="en-GB" sz="2400" dirty="0"/>
              <a:t>A dog licks you on your nose and you quickly wake up.   </a:t>
            </a:r>
            <a:r>
              <a:rPr lang="en-GB" sz="2400" i="1" dirty="0"/>
              <a:t>“</a:t>
            </a:r>
            <a:r>
              <a:rPr lang="en-GB" sz="2400" i="1" dirty="0" err="1"/>
              <a:t>Urghhhhh</a:t>
            </a:r>
            <a:r>
              <a:rPr lang="en-GB" sz="2400" i="1" dirty="0"/>
              <a:t>. Wet nose!”</a:t>
            </a:r>
          </a:p>
          <a:p>
            <a:pPr marL="0" indent="0">
              <a:buNone/>
            </a:pPr>
            <a:r>
              <a:rPr lang="en-GB" sz="2400" b="1" dirty="0">
                <a:hlinkClick r:id="rId3" action="ppaction://hlinksldjump"/>
              </a:rPr>
              <a:t>Go back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70801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b="1" dirty="0">
                <a:latin typeface="+mn-lt"/>
              </a:rPr>
              <a:t>Bye!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EBB12-971C-54ED-4645-0B4F1E22F3F2}"/>
              </a:ext>
            </a:extLst>
          </p:cNvPr>
          <p:cNvSpPr txBox="1">
            <a:spLocks/>
          </p:cNvSpPr>
          <p:nvPr/>
        </p:nvSpPr>
        <p:spPr>
          <a:xfrm>
            <a:off x="983432" y="1988840"/>
            <a:ext cx="9433048" cy="277861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dirty="0"/>
              <a:t>Did you do everything you wanted?</a:t>
            </a:r>
          </a:p>
          <a:p>
            <a:pPr marL="0" indent="0">
              <a:buNone/>
            </a:pPr>
            <a:r>
              <a:rPr lang="en-GB" sz="2400" dirty="0"/>
              <a:t>Click ESCAPE to leave the story now.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Or you can continue the adventure.</a:t>
            </a:r>
          </a:p>
          <a:p>
            <a:pPr marL="0" indent="0">
              <a:buNone/>
            </a:pPr>
            <a:r>
              <a:rPr lang="en-GB" sz="2400" b="1" dirty="0">
                <a:hlinkClick r:id="rId3" action="ppaction://hlinksldjump"/>
              </a:rPr>
              <a:t>Go back to the playground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37990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b="1" dirty="0">
                <a:latin typeface="+mn-lt"/>
              </a:rPr>
              <a:t>The playground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691640"/>
            <a:ext cx="9144000" cy="3474720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en-GB" sz="2400" dirty="0"/>
              <a:t>“What a great place!” you exclaim.</a:t>
            </a:r>
          </a:p>
          <a:p>
            <a:pPr marL="0" indent="0" rtl="0">
              <a:buNone/>
            </a:pPr>
            <a:r>
              <a:rPr lang="en-GB" sz="2400" dirty="0"/>
              <a:t>There is so much to do.   You can see some slides and swings and there is a gate that leads to a garden area.   You can hear a noise behind some trees.</a:t>
            </a:r>
          </a:p>
          <a:p>
            <a:pPr marL="0" indent="0" rtl="0">
              <a:buNone/>
            </a:pPr>
            <a:r>
              <a:rPr lang="en-GB" sz="2400" b="1" dirty="0">
                <a:hlinkClick r:id="rId3" action="ppaction://hlinksldjump"/>
              </a:rPr>
              <a:t>Go to the slides and swings</a:t>
            </a:r>
            <a:endParaRPr lang="en-GB" sz="2400" b="1" dirty="0"/>
          </a:p>
          <a:p>
            <a:pPr marL="0" indent="0" rtl="0">
              <a:buNone/>
            </a:pPr>
            <a:r>
              <a:rPr lang="en-GB" sz="2400" b="1" dirty="0">
                <a:hlinkClick r:id="rId4" action="ppaction://hlinksldjump"/>
              </a:rPr>
              <a:t>Go to the garden</a:t>
            </a:r>
            <a:endParaRPr lang="en-GB" sz="2400" b="1" dirty="0"/>
          </a:p>
          <a:p>
            <a:pPr marL="0" indent="0" rtl="0">
              <a:buNone/>
            </a:pPr>
            <a:r>
              <a:rPr lang="en-GB" sz="2400" b="1" dirty="0">
                <a:hlinkClick r:id="rId5" action="ppaction://hlinksldjump"/>
              </a:rPr>
              <a:t>Follow the sound</a:t>
            </a:r>
            <a:endParaRPr lang="en-GB" sz="2400" b="1" dirty="0"/>
          </a:p>
          <a:p>
            <a:pPr marL="0" indent="0" rtl="0">
              <a:buNone/>
            </a:pPr>
            <a:r>
              <a:rPr lang="en-GB" sz="2400" b="1" dirty="0">
                <a:hlinkClick r:id="rId6" action="ppaction://hlinksldjump"/>
              </a:rPr>
              <a:t>Leave the playground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9829800" cy="589099"/>
          </a:xfrm>
        </p:spPr>
        <p:txBody>
          <a:bodyPr rtlCol="0"/>
          <a:lstStyle/>
          <a:p>
            <a:pPr rtl="0"/>
            <a:r>
              <a:rPr lang="en-GB" b="1" dirty="0">
                <a:latin typeface="+mn-lt"/>
              </a:rPr>
              <a:t>Explore the garden</a:t>
            </a:r>
          </a:p>
        </p:txBody>
      </p:sp>
      <p:pic>
        <p:nvPicPr>
          <p:cNvPr id="8" name="Picture Placeholder 7" descr="A woman and girl gardening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440" y="1844824"/>
            <a:ext cx="5193089" cy="293751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672064" y="1412776"/>
            <a:ext cx="4968552" cy="2778616"/>
          </a:xfrm>
        </p:spPr>
        <p:txBody>
          <a:bodyPr rtlCol="0">
            <a:noAutofit/>
          </a:bodyPr>
          <a:lstStyle/>
          <a:p>
            <a:pPr rtl="0"/>
            <a:r>
              <a:rPr lang="en-GB" sz="2400" dirty="0"/>
              <a:t>There are so many plants in the garden, and it smells wonderful</a:t>
            </a:r>
          </a:p>
          <a:p>
            <a:pPr rtl="0"/>
            <a:r>
              <a:rPr lang="en-GB" sz="2400" i="1" dirty="0"/>
              <a:t>“Would you like to plant some seeds or harvest some fruit or vegetables?” </a:t>
            </a:r>
            <a:r>
              <a:rPr lang="en-GB" sz="2400" dirty="0"/>
              <a:t>asks the gardener.</a:t>
            </a:r>
          </a:p>
          <a:p>
            <a:pPr rtl="0"/>
            <a:endParaRPr lang="en-GB" sz="2400" dirty="0"/>
          </a:p>
          <a:p>
            <a:pPr rtl="0"/>
            <a:r>
              <a:rPr lang="en-GB" sz="2400" b="1" dirty="0">
                <a:hlinkClick r:id="rId4" action="ppaction://hlinksldjump"/>
              </a:rPr>
              <a:t>Plant some seeds</a:t>
            </a:r>
            <a:endParaRPr lang="en-GB" sz="2400" b="1" dirty="0"/>
          </a:p>
          <a:p>
            <a:pPr rtl="0"/>
            <a:r>
              <a:rPr lang="en-GB" sz="2400" b="1" dirty="0">
                <a:hlinkClick r:id="rId5" action="ppaction://hlinksldjump"/>
              </a:rPr>
              <a:t>Harvest some fruit or vegetables</a:t>
            </a:r>
            <a:endParaRPr lang="en-GB" sz="2400" b="1" dirty="0"/>
          </a:p>
          <a:p>
            <a:pPr rtl="0"/>
            <a:r>
              <a:rPr lang="en-GB" sz="2400" b="1" dirty="0">
                <a:hlinkClick r:id="rId6" action="ppaction://hlinksldjump"/>
              </a:rPr>
              <a:t>Go back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 b="1" dirty="0">
                <a:latin typeface="+mn-lt"/>
              </a:rPr>
              <a:t>Swings</a:t>
            </a:r>
            <a:r>
              <a:rPr lang="en-GB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and slides!</a:t>
            </a:r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B1AC72-EBE1-7D51-E3E8-5D77029C8D37}"/>
              </a:ext>
            </a:extLst>
          </p:cNvPr>
          <p:cNvSpPr txBox="1"/>
          <p:nvPr/>
        </p:nvSpPr>
        <p:spPr>
          <a:xfrm>
            <a:off x="838200" y="1263134"/>
            <a:ext cx="434125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This looks so much fun.</a:t>
            </a:r>
          </a:p>
          <a:p>
            <a:endParaRPr lang="en-GB" sz="2800" dirty="0"/>
          </a:p>
          <a:p>
            <a:r>
              <a:rPr lang="en-GB" sz="2800" dirty="0"/>
              <a:t>Which will you go on first?</a:t>
            </a:r>
          </a:p>
          <a:p>
            <a:endParaRPr lang="en-GB" sz="2800" dirty="0"/>
          </a:p>
          <a:p>
            <a:r>
              <a:rPr lang="en-GB" sz="2800" b="1" dirty="0">
                <a:hlinkClick r:id="rId3" action="ppaction://hlinksldjump"/>
              </a:rPr>
              <a:t>Try the swings</a:t>
            </a:r>
            <a:endParaRPr lang="en-GB" sz="2800" b="1" dirty="0"/>
          </a:p>
          <a:p>
            <a:endParaRPr lang="en-GB" sz="2800" b="1" dirty="0"/>
          </a:p>
          <a:p>
            <a:r>
              <a:rPr lang="en-GB" sz="2800" b="1" dirty="0">
                <a:hlinkClick r:id="rId4" action="ppaction://hlinksldjump"/>
              </a:rPr>
              <a:t>Try the slide</a:t>
            </a:r>
            <a:endParaRPr lang="en-GB" sz="2800" b="1" dirty="0"/>
          </a:p>
        </p:txBody>
      </p:sp>
      <p:pic>
        <p:nvPicPr>
          <p:cNvPr id="9" name="Picture 8" descr="A picture containing outdoor, playground, grass, outdoor play equipment&#10;&#10;Description automatically generated">
            <a:extLst>
              <a:ext uri="{FF2B5EF4-FFF2-40B4-BE49-F238E27FC236}">
                <a16:creationId xmlns:a16="http://schemas.microsoft.com/office/drawing/2014/main" id="{E9279FE0-934D-D21F-D8C1-CCB0ABCE6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1909" y="738982"/>
            <a:ext cx="5457179" cy="3639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b="1" dirty="0">
                <a:latin typeface="+mn-lt"/>
              </a:rPr>
              <a:t>Plant seeds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96ED0-C046-3460-32C6-946E19BF3CEE}"/>
              </a:ext>
            </a:extLst>
          </p:cNvPr>
          <p:cNvSpPr txBox="1">
            <a:spLocks/>
          </p:cNvSpPr>
          <p:nvPr/>
        </p:nvSpPr>
        <p:spPr>
          <a:xfrm>
            <a:off x="1991544" y="1628800"/>
            <a:ext cx="5472608" cy="277861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You are given some seeds by the gardener.</a:t>
            </a:r>
          </a:p>
          <a:p>
            <a:pPr marL="0" indent="0">
              <a:buNone/>
            </a:pPr>
            <a:r>
              <a:rPr lang="en-GB" sz="2400" dirty="0"/>
              <a:t>“</a:t>
            </a:r>
            <a:r>
              <a:rPr lang="en-GB" sz="2400" i="1" dirty="0"/>
              <a:t>Make a small hole just like this,” </a:t>
            </a:r>
            <a:r>
              <a:rPr lang="en-GB" sz="2400" dirty="0"/>
              <a:t>says the gardener. “</a:t>
            </a:r>
            <a:r>
              <a:rPr lang="en-GB" sz="2400" i="1" dirty="0"/>
              <a:t>Then pop in a seed.</a:t>
            </a:r>
            <a:r>
              <a:rPr lang="en-GB" sz="2400" dirty="0"/>
              <a:t>” </a:t>
            </a:r>
          </a:p>
          <a:p>
            <a:pPr marL="0" indent="0">
              <a:buNone/>
            </a:pPr>
            <a:r>
              <a:rPr lang="en-GB" sz="2400" dirty="0"/>
              <a:t>You follow the instructions and have planted some seeds.   They will take some time to grow.   You will need come back in a few weeks.</a:t>
            </a:r>
          </a:p>
          <a:p>
            <a:pPr marL="0" indent="0">
              <a:buNone/>
            </a:pPr>
            <a:r>
              <a:rPr lang="en-GB" sz="2400" b="1" dirty="0">
                <a:hlinkClick r:id="rId3" action="ppaction://hlinksldjump"/>
              </a:rPr>
              <a:t>Go back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b="1" dirty="0">
                <a:latin typeface="+mn-lt"/>
              </a:rPr>
              <a:t>Harvest vegetables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BC3B5-B67A-DDA9-33F1-6ECDCA706515}"/>
              </a:ext>
            </a:extLst>
          </p:cNvPr>
          <p:cNvSpPr txBox="1">
            <a:spLocks/>
          </p:cNvSpPr>
          <p:nvPr/>
        </p:nvSpPr>
        <p:spPr>
          <a:xfrm>
            <a:off x="1991544" y="1628800"/>
            <a:ext cx="5472608" cy="277861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You can see some Strawberries peeping from under some leaves.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They look plump and juicy!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“</a:t>
            </a:r>
            <a:r>
              <a:rPr lang="en-GB" sz="2400" i="1" dirty="0"/>
              <a:t>Can I?” </a:t>
            </a:r>
            <a:r>
              <a:rPr lang="en-GB" sz="2400" dirty="0"/>
              <a:t>you ask.  “</a:t>
            </a:r>
            <a:r>
              <a:rPr lang="en-GB" sz="2400" i="1" dirty="0"/>
              <a:t>Of course,” </a:t>
            </a:r>
            <a:r>
              <a:rPr lang="en-GB" sz="2400" dirty="0"/>
              <a:t>says the gardener.</a:t>
            </a:r>
          </a:p>
          <a:p>
            <a:pPr marL="0" indent="0">
              <a:buNone/>
            </a:pPr>
            <a:r>
              <a:rPr lang="en-GB" sz="2400" dirty="0"/>
              <a:t>They taste as good as they look!</a:t>
            </a:r>
          </a:p>
          <a:p>
            <a:pPr marL="0" indent="0">
              <a:buNone/>
            </a:pPr>
            <a:r>
              <a:rPr lang="en-GB" sz="2400" b="1" dirty="0">
                <a:hlinkClick r:id="rId3" action="ppaction://hlinksldjump"/>
              </a:rPr>
              <a:t>Go back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108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b="1" dirty="0">
                <a:latin typeface="+mn-lt"/>
              </a:rPr>
              <a:t>Following the sound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F8C91-4E61-759B-C095-8BD2C3F5CE04}"/>
              </a:ext>
            </a:extLst>
          </p:cNvPr>
          <p:cNvSpPr txBox="1">
            <a:spLocks/>
          </p:cNvSpPr>
          <p:nvPr/>
        </p:nvSpPr>
        <p:spPr>
          <a:xfrm>
            <a:off x="1991544" y="1628800"/>
            <a:ext cx="5472608" cy="277861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A band are playing some tunes. Lots of people are sitting around listening.</a:t>
            </a:r>
          </a:p>
          <a:p>
            <a:pPr marL="0" indent="0">
              <a:buNone/>
            </a:pPr>
            <a:r>
              <a:rPr lang="en-GB" sz="2400" b="1" dirty="0">
                <a:hlinkClick r:id="rId3" action="ppaction://hlinksldjump"/>
              </a:rPr>
              <a:t>Stay a while </a:t>
            </a:r>
            <a:endParaRPr lang="en-GB" sz="2400" b="1" dirty="0"/>
          </a:p>
          <a:p>
            <a:pPr marL="0" indent="0">
              <a:buNone/>
            </a:pPr>
            <a:r>
              <a:rPr lang="en-GB" sz="2400" b="1" dirty="0">
                <a:hlinkClick r:id="rId4" action="ppaction://hlinksldjump"/>
              </a:rPr>
              <a:t>Go back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59704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b="1" dirty="0">
                <a:latin typeface="+mn-lt"/>
              </a:rPr>
              <a:t>Trying the swings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BAF0E-2054-E68D-6EFC-4B2B1F3BE4E2}"/>
              </a:ext>
            </a:extLst>
          </p:cNvPr>
          <p:cNvSpPr txBox="1">
            <a:spLocks/>
          </p:cNvSpPr>
          <p:nvPr/>
        </p:nvSpPr>
        <p:spPr>
          <a:xfrm>
            <a:off x="1991544" y="1628800"/>
            <a:ext cx="5472608" cy="277861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The swing is really good.   You swing it higher and higher.  </a:t>
            </a:r>
          </a:p>
          <a:p>
            <a:pPr marL="0" indent="0">
              <a:buNone/>
            </a:pPr>
            <a:r>
              <a:rPr lang="en-GB" sz="2400" i="1" dirty="0"/>
              <a:t>“I wonder if I could make it go right over the top?”</a:t>
            </a:r>
            <a:r>
              <a:rPr lang="en-GB" sz="2400" dirty="0"/>
              <a:t> you think.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You are starting to feel a bit sick. Time to stop.</a:t>
            </a:r>
            <a:br>
              <a:rPr lang="en-GB" sz="2400" dirty="0"/>
            </a:br>
            <a:br>
              <a:rPr lang="en-GB" sz="2400" dirty="0"/>
            </a:br>
            <a:r>
              <a:rPr lang="en-GB" sz="2400" b="1" dirty="0">
                <a:hlinkClick r:id="rId3" action="ppaction://hlinksldjump"/>
              </a:rPr>
              <a:t>Try the slide.</a:t>
            </a:r>
            <a:endParaRPr lang="en-GB" sz="2400" b="1" dirty="0"/>
          </a:p>
          <a:p>
            <a:pPr marL="0" indent="0">
              <a:buNone/>
            </a:pPr>
            <a:r>
              <a:rPr lang="en-GB" sz="2400" b="1" dirty="0">
                <a:hlinkClick r:id="rId4" action="ppaction://hlinksldjump"/>
              </a:rPr>
              <a:t>Go back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30685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b="1" dirty="0">
                <a:latin typeface="+mn-lt"/>
              </a:rPr>
              <a:t>Trying the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59CF4-E5F7-673D-5220-F634557B56C3}"/>
              </a:ext>
            </a:extLst>
          </p:cNvPr>
          <p:cNvSpPr txBox="1">
            <a:spLocks/>
          </p:cNvSpPr>
          <p:nvPr/>
        </p:nvSpPr>
        <p:spPr>
          <a:xfrm>
            <a:off x="1991544" y="1628800"/>
            <a:ext cx="5688632" cy="277861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You feel your legs begin to tremble as you climb to the top of the slide.</a:t>
            </a:r>
            <a:br>
              <a:rPr lang="en-GB" sz="2400" dirty="0"/>
            </a:br>
            <a:br>
              <a:rPr lang="en-GB" sz="2400" dirty="0"/>
            </a:br>
            <a:r>
              <a:rPr lang="en-GB" sz="2400" i="1" dirty="0"/>
              <a:t>“I can do this… I can do this!”</a:t>
            </a:r>
            <a:r>
              <a:rPr lang="en-GB" sz="2400" dirty="0"/>
              <a:t> you say.</a:t>
            </a:r>
            <a:br>
              <a:rPr lang="en-GB" sz="2400" i="1" dirty="0"/>
            </a:br>
            <a:br>
              <a:rPr lang="en-GB" sz="2400" i="1" dirty="0"/>
            </a:br>
            <a:r>
              <a:rPr lang="en-GB" sz="2400" dirty="0"/>
              <a:t>It looks a long way down.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With a deep breath, you let yourself go…. WHEEEEEEE!!!!! </a:t>
            </a:r>
          </a:p>
          <a:p>
            <a:pPr marL="0" indent="0">
              <a:buNone/>
            </a:pPr>
            <a:r>
              <a:rPr lang="en-GB" sz="2400" b="1" dirty="0">
                <a:hlinkClick r:id="rId3" action="ppaction://hlinksldjump"/>
              </a:rPr>
              <a:t>Try the swings</a:t>
            </a:r>
            <a:br>
              <a:rPr lang="en-GB" sz="2400" i="1" dirty="0"/>
            </a:br>
            <a:br>
              <a:rPr lang="en-GB" sz="2400" dirty="0"/>
            </a:br>
            <a:r>
              <a:rPr lang="en-GB" sz="2400" b="1" dirty="0">
                <a:hlinkClick r:id="rId4" action="ppaction://hlinksldjump"/>
              </a:rPr>
              <a:t>Go back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02782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7193_TF03896101" id="{3BDD4395-3730-4B6C-A521-B61051B3E032}" vid="{EE435D20-B548-4B22-95E2-37D098029395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267</TotalTime>
  <Words>505</Words>
  <Application>Microsoft Office PowerPoint</Application>
  <PresentationFormat>Widescreen</PresentationFormat>
  <Paragraphs>68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Children Friends 16x9</vt:lpstr>
      <vt:lpstr>The Adventure Playground</vt:lpstr>
      <vt:lpstr>The playground</vt:lpstr>
      <vt:lpstr>Explore the garden</vt:lpstr>
      <vt:lpstr>Swings and slides! </vt:lpstr>
      <vt:lpstr>Plant seeds</vt:lpstr>
      <vt:lpstr>Harvest vegetables</vt:lpstr>
      <vt:lpstr>Following the sound</vt:lpstr>
      <vt:lpstr>Trying the swings</vt:lpstr>
      <vt:lpstr>Trying the slide</vt:lpstr>
      <vt:lpstr>Stay a while</vt:lpstr>
      <vt:lpstr>Bye!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Adventure Playground</dc:title>
  <dc:creator>Mark Robinson</dc:creator>
  <cp:keywords/>
  <cp:lastModifiedBy>Mark Robinson</cp:lastModifiedBy>
  <cp:revision>4</cp:revision>
  <dcterms:created xsi:type="dcterms:W3CDTF">2023-06-14T22:00:10Z</dcterms:created>
  <dcterms:modified xsi:type="dcterms:W3CDTF">2023-06-15T02:27:12Z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